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5813-A7C6-FD6C-D674-699DE91A4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3666D-EAB0-D90E-0EF7-8EFA85D30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DB1C9-EDA5-5484-4877-B32F200A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6125A-7353-7434-AABF-49623D1D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D8916-1558-E46D-F49E-1D2D54C2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903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AD00-C443-4213-BDC2-8DACBA62E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11485-DBE3-7575-BBC9-E6E6F7302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59A58-161E-376F-486C-4A45BF25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17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C57A-A67C-37C1-1E3F-21ED550A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B04E2-CB0A-9D1E-5F10-8F1EBBB41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26518-CB6C-6CE8-7056-84624AAF9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DE33C-1643-2E50-E28A-59A8A86A3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E52FE-0AC3-932A-6855-01D7B173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638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2DC6-F1B6-5495-2B4F-B1788D26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98CCE-D651-C047-955B-9476DBD58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415EB-9270-DE6C-120A-6FBBBD5A4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6E0E-BA17-926B-11E6-315CD8D46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BA21A-02B8-9D6C-E3CF-B587EB4F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58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1D20-B5F8-5581-A50F-483ED7791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DCB03-F586-3C97-2EE8-E65C8C6EE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E05BF8-B3D8-64BD-9E73-55DE51AA9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585D-1871-6885-7E34-3F36B0940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70F78-8895-B274-AEE4-B524C28B1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3F9FF-BCCC-4E3D-DDEA-7C46CF21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62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BEE9E-5FC6-E8F4-E708-03CB921E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27018-4750-9063-8FCC-31D380EA1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37717-9998-A84F-65FB-60FB0CC9B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B4A52-F4F8-185E-A031-3DF420E8E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01F8E3-6D3D-C95E-CE1A-00E86A150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C33986-33E2-B0C5-D9D1-C538EB0E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4DB9B-F983-18F9-0305-66EFC7470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9BD26C-7C0B-302E-A96E-13176057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79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D0E21-2165-E058-6CD0-DB6E2D44E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2F4A6-E277-ED6A-DBC1-FCA2F76C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296D7-7507-140D-E59B-75C33C32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7925A-52E4-0057-45CA-63BED7EA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139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34940-8DD3-FC8F-EAFB-973E0694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31CC21-70DA-BD95-C55F-CA3FC138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964B6-9B00-928C-CF9D-B5B85D2A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512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EEEC-C918-1DB7-EFD3-DDF9F2117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B85AE-2226-3F5B-C609-657FA73FB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BFEB5-27B7-BF87-767B-5D0887424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69B42-2BA1-A333-6F6C-3520BD16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6143E-13CC-4E33-542D-694F9D0E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C622B-36D4-7984-DEAE-598AB842B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983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3256-36D5-41E9-72B2-2C02DE394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28CA8-6970-EE41-EBD4-ECD93A98F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9E11E-AAF1-8433-5A1B-348FE97C0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10872-25EF-4849-7B25-CDA40991B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ABD92-D1C8-FBE7-5C76-7491518E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570AC-B1C2-1566-C8DB-94737846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524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8E2A81-EB4E-FB6A-C2CC-3FDD553C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B105C-DF73-2DB0-8B04-61BB09261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A0501-B8E0-F664-55AF-389B9800D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C63A-D057-41FE-8D9F-EBDF480164F7}" type="datetimeFigureOut">
              <a:rPr lang="th-TH" smtClean="0"/>
              <a:t>28/12/65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E43D7-9610-C1E6-E548-9E430AF8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4CA2-7695-94FE-DC64-C3F23A178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B4FA-D747-4EE2-B032-2E0ED9156573}" type="slidenum">
              <a:rPr lang="th-TH" smtClean="0"/>
              <a:t>‹#›</a:t>
            </a:fld>
            <a:endParaRPr lang="th-TH"/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CD98A333-ACC5-EB95-C859-80AB7E3AE60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931" y="88412"/>
            <a:ext cx="1521069" cy="92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15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4218E37-C359-F6F2-12C9-5A799798D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57F7C8E-A059-083B-376D-4F51F1A3B2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6A5A2D4D-221D-2F43-7B3B-5A27F01A6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A9A25258-AF32-2FC2-2197-133DD08E69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0"/>
            <a:ext cx="1458887" cy="88989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D5BF2AA-621E-9A46-42A2-C04568F7C4B2}"/>
              </a:ext>
            </a:extLst>
          </p:cNvPr>
          <p:cNvSpPr/>
          <p:nvPr/>
        </p:nvSpPr>
        <p:spPr>
          <a:xfrm>
            <a:off x="2974020" y="121449"/>
            <a:ext cx="6417102" cy="123683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21590" algn="ctr"/>
            <a:r>
              <a:rPr lang="th-TH" sz="6600" b="1" kern="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โรงพยาบาลไทยเจริญ</a:t>
            </a:r>
            <a:endParaRPr lang="en-US" sz="6600" b="1" kern="0" dirty="0">
              <a:solidFill>
                <a:schemeClr val="bg1"/>
              </a:solidFill>
              <a:effectLst/>
              <a:latin typeface="TH SarabunPSK" panose="020B0500040200020003" pitchFamily="34" charset="-34"/>
              <a:ea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932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24F37CD-1F68-4CE0-48BA-81B9A1EB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EBC1EED-3D80-9B1E-DB4F-0926E5CB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343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0631131-1E3B-3F9A-769C-DF53213F9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61F34F6-98DF-6BFD-A75B-2C237BE12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550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8466D7-BBE9-9764-2BB6-98D4D95A7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1B2205A-9E18-C504-5B3F-58150052B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637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2173D57-98E3-5085-56DE-F1A3F3A48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239395-AFA1-A93E-A8E8-57A2DA194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613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</Words>
  <Application>Microsoft Office PowerPoint</Application>
  <PresentationFormat>แบบจอกว้าง</PresentationFormat>
  <Paragraphs>1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TH SarabunPSK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IT_BooK_65</dc:creator>
  <cp:lastModifiedBy>IT_BooK_65</cp:lastModifiedBy>
  <cp:revision>3</cp:revision>
  <dcterms:created xsi:type="dcterms:W3CDTF">2022-12-28T08:27:45Z</dcterms:created>
  <dcterms:modified xsi:type="dcterms:W3CDTF">2022-12-28T08:55:16Z</dcterms:modified>
</cp:coreProperties>
</file>